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CED7F949-8DAD-4765-A833-8CCE64B565E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