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E405A18-B350-4337-AF49-5CEE6F0D049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