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C3B1F575-7286-411B-B71E-B5C536CFB468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