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536EA7D3-A4DB-4993-A8E4-84736B64714D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