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CB2BCE4-0145-4DA3-9BAB-CE68F914C562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