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C7B9D5BD-2784-433A-9B2E-AA8A7960A604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