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F1C4EC9-DEC5-4ABD-A929-281305EFC0EB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