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2253E20E-3D95-4EDE-9705-456DFC14FC4E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