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59338A36-D50E-4D1B-B747-2B6F0BCE8724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