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0C18EF1A-AD72-4C1A-BF2C-7A9C20A29987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