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42535E5B-5A23-4C5B-B630-B4B46F89798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