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7D4698B-E091-44C2-944C-427B7AADB610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