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CDB27511-5571-440F-B246-25001F86FB1E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