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BB0D154-2492-406C-BC93-2A28AA1D9754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