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BB7BE03D-451B-4A69-A0BC-F150C7F898F9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