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EFE76A3F-D5AE-4264-B81A-29F6C3F46E43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