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A7E37ACB-76E6-46E1-ADEE-5771450C4067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