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611EF4F-FA64-4093-88B5-5DEDB6C5570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