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4BDAC81-15A3-4448-AA7E-6177F4FE250C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