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460EA7BD-4D47-442C-B6DB-993D04B7815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