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0F3AFD46-16CC-46B9-97B0-2F0F14C197CD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