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A40F609C-2A55-4642-B38C-F9AE8F7C7B81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