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9D87E9D-D080-44AF-9839-39A54C6DBFFD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