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88D1D09-8CB8-4219-B4CE-BC444662E4FB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