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AC92EE9-2166-4FD5-B0FB-3F8A968EE26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