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C00A7F4-262B-45AE-933C-0072FCDF424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