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1253D948-4494-47A2-BD05-F30E2E425F3C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