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E16A6BB7-D775-4824-B499-5EC4F48F5AD7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