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DC46A215-116B-4AE1-9D7E-C03EE4DE6F49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