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E87B042-A93E-4907-B9A8-71BCB56C916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