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BF5FBE4F-0587-4633-9B2F-60A2A834E28F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