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948C87C4-BFD7-4BEC-B25F-8F5B524A11B2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