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BA07F7B-E1A5-4F5A-ACB7-BDD9078B768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