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6C148B6-7CAC-47FB-B91E-AEEEA5ED2221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