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780359E3-EA3D-45E4-88A2-89F9BA0937F3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