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0AA3DB3-B96F-42E5-9456-7C91174EB67B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