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0E789A26-BB84-49FF-AA30-1886471B7839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