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ED48A81-7BE8-43DB-99EB-B86B42CC5918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