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IXdzE7MTqgH9VEvnFco5/c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56050" y="8816975"/>
      <a:ext cx="3027363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221" tIns="45610" rIns="91221" bIns="4561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1167" indent="-285064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0257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596360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2462" indent="-228051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08565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64668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0770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76873" indent="-228051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7D2787D7-9221-4AB8-AB79-3595E45E8835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