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9C1696D-FC91-419E-A471-C67B4A52E15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