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F122A26-C01E-4E88-B319-9F18858603B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