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3EBBF856-BE70-4F6C-A808-C3CFDBDBD70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