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709669D-ED7B-4862-AA23-66AB5A26704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