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7FF6C134-1B4B-49F4-B68E-FAEC40049216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