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C9509DC-C76B-458D-A88C-9D150343D63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