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16742D7D-17B2-4527-A0D3-91C85DC954E2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