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1" r:id="rId1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0813" autoAdjust="0"/>
  </p:normalViewPr>
  <p:slideViewPr>
    <p:cSldViewPr>
      <p:cViewPr>
        <p:scale>
          <a:sx n="80" d="100"/>
          <a:sy n="80" d="100"/>
        </p:scale>
        <p:origin x="876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03 May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 Africa, below-average rainfall was observed over southwestern and southern Ethiopia, parts of South Sudan, many parts of Kenya, and southern Somalia. In contrast, rainfall was above-average over much of Uganda and Tanzania, and portions of Ethiopia and southwestern Kenya. In Central Africa, rainfall was below-average over much of Gabon  central Congo, northern DRC and portions of CAR. Rainfall was above-average over pockets of CAR, southern Congo, and central and southern DRC. In West Africa, rainfall was above-average over portions of the Gulf of Guinea countries. Below-average rainfall was observed over parts of Cote d’Ivoire, much of Ghana, Burkina Faso, Togo, Benin, and central and northern Nigeria. In southern Africa, rainfall was below-average over much of Southern Africa. Below-average rainfall was observed over northern Malawi and northeastern Madagascar. </a:t>
            </a:r>
          </a:p>
          <a:p>
            <a:pPr algn="just"/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many parts of Ethiopia, northern Somalia, northern South Sudan, and parts of Tanzania. Below-average rainfall was observed over southern South Sudan, much of Kenya, and southern Somalia. In Central Africa, rainfall was above-average over many parts of DRC. Below-average rainfall was observed over much of Equatorial Guinea, Gabon, Congo, CAR and parts of northern DRC. In West Africa, below-average rainfall was observed over many places in the Gulf of Guinea countries.</a:t>
            </a: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week-1 and week-2, there is a moderate to high chance (over 70%) for rainfall to exceed 50 mm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Cameroon, Equatorial Guinea, Gabon, western and northern Angola, DRC, Rwanda, Burundi, western Kenya, western Tanzania, many parts of Ethiopia, and portions of Somalia. </a:t>
            </a: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b="1" dirty="0">
                <a:solidFill>
                  <a:schemeClr val="bg1"/>
                </a:solidFill>
              </a:rPr>
              <a:t>During the past 7 days, in East Africa, rainfall was above-average over many parts of Ethiopia, northern Somalia, northern South Sudan, and parts of Tanzania. Below-average rainfall was observed over southern South Sudan, much of Kenya, and southern Somalia. In Central Africa, rainfall was above-average over many parts of DRC. Below-average rainfall was observed over much of Equatorial Guinea, Gabon, Congo, CAR and parts of northern DRC. In West Africa, below-average rainfall was observed over many places in the Gulf of Guinea countries.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b="1" dirty="0">
                <a:solidFill>
                  <a:schemeClr val="bg1"/>
                </a:solidFill>
              </a:rPr>
              <a:t>For week-1 and week-2, there is a moderate to high chance (over 70%) for rainfall to exceed 50 mm over Cameroon, Equatorial Guinea, Gabon, western and northern Angola, DRC, Rwanda, Burundi, western Kenya, western Tanzania, many parts of Ethiopia, and portions of Somalia.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8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rainfall 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 </a:t>
            </a:r>
            <a:r>
              <a:rPr lang="en-US" altLang="en-US" sz="1080" b="1" dirty="0">
                <a:solidFill>
                  <a:schemeClr val="bg1"/>
                </a:solidFill>
              </a:rPr>
              <a:t>of Ethiopia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Kenya, and southern Somalia.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also below-average over much of South Sudan and northern Uganda.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 Above-average rainfall was observed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Rwanda, Burundi and much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Tanzania, and pockets of western Ethiopia and southwestern Kenya.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northeastern and eastern Namibia, and much of Botswana.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also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eastern Zambia, Malawi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many parts of Mozambique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northern South Africa,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Madagascar. Persistent </a:t>
            </a:r>
            <a:r>
              <a:rPr lang="en-US" altLang="en-US" sz="1080" b="1" dirty="0">
                <a:solidFill>
                  <a:schemeClr val="bg1"/>
                </a:solidFill>
              </a:rPr>
              <a:t>light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rains resulted in moisture deficits over much of Angola, and  western and southern Namibia.  Rainfall was also below-average over western Zambia,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Zimbabwe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eastern Madagascar, and western and southern South Africa. In Central Africa, rainfall was above-average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DRC, eastern Gabon, Congo,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CAR.  Rainfall was below-average over parts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DRC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CAR.  Below-average rains were also observed over the western areas of Gabon, Equatorial Guinea, the far northern Congo, and southern Cameroon. In West Africa, rainfall was above-average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places in the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Gulf of Guinea countries.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Cote d’Ivoire,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Ghana, parts of Burkina Faso,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below-average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Ethiopia</a:t>
            </a:r>
            <a:r>
              <a:rPr lang="en-US" altLang="en-US" sz="1140" b="1" dirty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Sudan, many parts of Kenya, and southern Somalia. In contrast, rainfall </a:t>
            </a:r>
            <a:r>
              <a:rPr lang="en-US" altLang="en-US" sz="1140" b="1" dirty="0">
                <a:solidFill>
                  <a:schemeClr val="bg1"/>
                </a:solidFill>
              </a:rPr>
              <a:t>was above-average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much of Uganda and Tanzania,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Ethiopia and southwestern Kenya.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Gabon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central Congo, northern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 and portions of CAR.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CAR,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Congo</a:t>
            </a:r>
            <a:r>
              <a:rPr lang="en-US" altLang="en-US" sz="1140" b="1" dirty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central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the Gulf </a:t>
            </a:r>
            <a:r>
              <a:rPr lang="en-US" altLang="en-US" sz="1140" b="1" dirty="0">
                <a:solidFill>
                  <a:schemeClr val="bg1"/>
                </a:solidFill>
              </a:rPr>
              <a:t>of Guinea countries. 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Cote d’Ivoire, much </a:t>
            </a:r>
            <a:r>
              <a:rPr lang="en-US" altLang="en-US" sz="1140" b="1" dirty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Ghana,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Burkina Faso, Togo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Benin, and central and northern Nigeria. In </a:t>
            </a:r>
            <a:r>
              <a:rPr lang="en-US" altLang="en-US" sz="114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much of Southern Africa. Below-average rainfall was observed over northern Malawi and northeastern Madagascar.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many parts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Ethiopia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northern Somalia, northern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Sudan,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Tanzania. 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Sudan,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Kenya,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Somalia.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00" b="1" dirty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many parts of </a:t>
            </a:r>
            <a:r>
              <a:rPr lang="en-US" altLang="en-US" sz="1100" b="1" dirty="0">
                <a:solidFill>
                  <a:schemeClr val="bg1"/>
                </a:solidFill>
              </a:rPr>
              <a:t>DRC.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over much of Equatorial Guinea, Gabon, Congo, CAR and parts of northern DRC. 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over many places in the Gulf of Guinea countries.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lower-level (left panel), anomalous onshore was observed in the Gulf of Guinea and coastal East Africa regions.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838200" y="2819400"/>
            <a:ext cx="20574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276600" y="2819400"/>
            <a:ext cx="10668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713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1676" y="1705167"/>
            <a:ext cx="459105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1969009"/>
            <a:ext cx="1371600" cy="182879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6223" y="1773557"/>
            <a:ext cx="2124074" cy="1616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southern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Liberia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(bottom left).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Seasonal total rainfall remained below-average over portions of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(top right)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and southern Somalia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1" cy="26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1" cy="26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566928"/>
            <a:ext cx="3385891" cy="26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050998" y="1524000"/>
            <a:ext cx="3260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11 </a:t>
            </a:r>
            <a:r>
              <a:rPr lang="en-US" altLang="en-US" b="1" dirty="0" smtClean="0">
                <a:solidFill>
                  <a:srgbClr val="FFFF00"/>
                </a:solidFill>
              </a:rPr>
              <a:t>- </a:t>
            </a:r>
            <a:r>
              <a:rPr lang="en-US" altLang="en-US" b="1" dirty="0" smtClean="0">
                <a:solidFill>
                  <a:srgbClr val="FFFF00"/>
                </a:solidFill>
              </a:rPr>
              <a:t>17 </a:t>
            </a:r>
            <a:r>
              <a:rPr lang="en-US" altLang="en-US" b="1" dirty="0" smtClean="0">
                <a:solidFill>
                  <a:srgbClr val="FFFF00"/>
                </a:solidFill>
              </a:rPr>
              <a:t>May,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),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Cameroon, Equatorial Guinea, Gabon, western and northern Angola, DRC, Rwanda, Burundi, western Kenya, western Tanzania, many parts of Ethiopia, and portions of </a:t>
            </a:r>
            <a:r>
              <a:rPr lang="en-US" altLang="en-US" sz="1200" b="1" dirty="0">
                <a:solidFill>
                  <a:schemeClr val="bg1"/>
                </a:solidFill>
              </a:rPr>
              <a:t>Somalia. For week-2 (right panel), the chance for rainfall to exceed 50 mm is mostly confined to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parts of Cameroon, Equatorial Guinea, Gabon, northeastern DRC, Rwanda, Burundi, Uganda, western Kenya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012954" y="1524000"/>
            <a:ext cx="327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04 - 10 May,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189988</TotalTime>
  <Words>1277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9564</cp:revision>
  <cp:lastPrinted>2018-07-09T15:13:07Z</cp:lastPrinted>
  <dcterms:created xsi:type="dcterms:W3CDTF">2001-08-31T10:39:36Z</dcterms:created>
  <dcterms:modified xsi:type="dcterms:W3CDTF">2021-05-03T15:50:55Z</dcterms:modified>
</cp:coreProperties>
</file>