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3" autoAdjust="0"/>
    <p:restoredTop sz="90813" autoAdjust="0"/>
  </p:normalViewPr>
  <p:slideViewPr>
    <p:cSldViewPr>
      <p:cViewPr>
        <p:scale>
          <a:sx n="75" d="100"/>
          <a:sy n="75" d="100"/>
        </p:scale>
        <p:origin x="462" y="-4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6/1/2021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01 June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02 – 08 June,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29700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of Guinea, Sierra Leone and Liberia: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 smtClean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Cameroon, Equatorial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Guinea,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and northern Gabon: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increased chance for below-average rainfall </a:t>
            </a: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northeastern DRC, Uganda, Rwanda, Burundi, northern Tanzania, western Kenya, eastern South Sudan and Ethiopia: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 broad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09 – 15 June,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81400" y="1906756"/>
            <a:ext cx="5349875" cy="280076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much of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Guinea-Bissau, Guinea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Sierra Leone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Liberia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southern and eastern Nigeria, Cameroon,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Equatorial Guinea,,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and Gabon: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convergence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and upper-level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divergence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is expected to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enhance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eastern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DRC,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of southern CAR, northern Uganda, southern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Sudan,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southwestern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Ethiopia and northern Uganda: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6019800"/>
          </a:xfrm>
        </p:spPr>
        <p:txBody>
          <a:bodyPr/>
          <a:lstStyle/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days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East Africa, above-average rainfall was observed over much of Ethiopia, parts of southern and eastern Sudan, much of South Sudan, and parts of Uganda and western Kenya. Rainfall was below-average over the far eastern Kenya and  pockets of southern South Sudan, and southern Somalia. In Central Africa, rainfall was below-average over the far southern Congo, and pockets of DRC. Rainfall was above-average over much of CAR, Congo, and many parts of DRC. In West Africa, rainfall was above-average over portions of the far western Gulf of Guinea countries. Below-average rainfall was observed across the central and eastern portions of the Gulf of Guinea region. </a:t>
            </a: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 average over many places in the Greater Horn of Africa. In Central Africa, rainfall was below-average over eastern CAR, Congo and DRC. Above-average rainfall was observed over parts of Cameroon, Equatorial Guinea and western Gabon. In West Africa, above-average rainfall was observed over pockets of the Gulf of Guinea region. Suppressed precipitation was observed over many parts of Liberia and Nigeria.</a:t>
            </a: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outlooks call for an increased chance for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above-average rainfall over the far western and eastern Gulf of Guinea region.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chance for below-average rainfall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northeastern DRC, Uganda, Rwanda, Burundi, northern Tanzania, western Kenya, eastern South Sudan and Ethiopia.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Week-2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outlooks call for an increased chance for above-average rainfall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Guinea-Bissau, Guinea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Sierra Leone,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Liberia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southern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Cameroon, Equatorial Guinea, and Gabon. In contrast, there is an increased chance for below-average rainfall over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southern CAR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northern DRC, South Sudan, and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southwestern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Ethiopia and northern Uganda.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 smtClean="0">
                <a:solidFill>
                  <a:schemeClr val="bg1"/>
                </a:solidFill>
              </a:rPr>
              <a:t>During </a:t>
            </a:r>
            <a:r>
              <a:rPr lang="en-US" altLang="en-US" sz="1500" b="1" dirty="0">
                <a:solidFill>
                  <a:schemeClr val="bg1"/>
                </a:solidFill>
              </a:rPr>
              <a:t>the past 7 days, in East Africa, rainfall was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below-average </a:t>
            </a:r>
            <a:r>
              <a:rPr lang="en-US" altLang="en-US" sz="1500" b="1" dirty="0">
                <a:solidFill>
                  <a:schemeClr val="bg1"/>
                </a:solidFill>
              </a:rPr>
              <a:t>over many places in the Greater Horn of Africa. In Central Africa, rainfall was below-average over eastern CAR, Congo and DRC. Above-average rainfall was observed over parts of Cameroon, Equatorial Guinea and western Gabon. In West Africa, above-average rainfall was observed over pockets of the Gulf of Guinea region. Suppressed precipitation was observed over many parts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500" b="1" dirty="0">
                <a:solidFill>
                  <a:schemeClr val="bg1"/>
                </a:solidFill>
              </a:rPr>
              <a:t>Liberia and Nigeria.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Week-1 outlooks call for an increased chance for above-average rainfall over the far western and eastern Gulf of Guinea region. There is an increased chance for below-average rainfall across northeastern DRC, Uganda, Rwanda, Burundi, northern Tanzania, western Kenya, eastern South Sudan and Ethiopia. </a:t>
            </a:r>
            <a:endParaRPr lang="en-US" altLang="en-US" sz="1500" b="1" dirty="0" smtClean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 smtClean="0">
                <a:solidFill>
                  <a:schemeClr val="bg1"/>
                </a:solidFill>
              </a:rPr>
              <a:t>Week-2 </a:t>
            </a:r>
            <a:r>
              <a:rPr lang="en-US" altLang="en-US" sz="1500" b="1" dirty="0">
                <a:solidFill>
                  <a:schemeClr val="bg1"/>
                </a:solidFill>
              </a:rPr>
              <a:t>outlooks call for an increased chance for above-average rainfall over Guinea-Bissau, Guinea, Sierra Leone, Liberia, southern Nigeria, Cameroon, Equatorial Guinea, and Gabon. In contrast, there is an increased chance for below-average rainfall over parts of southern CAR, northern DRC, South Sudan, and southwestern Ethiopia and northern Uganda.</a:t>
            </a:r>
            <a:endParaRPr lang="en-US" alt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western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southeastern </a:t>
            </a:r>
            <a:r>
              <a:rPr lang="en-US" altLang="en-US" sz="1080" b="1" dirty="0">
                <a:solidFill>
                  <a:schemeClr val="bg1"/>
                </a:solidFill>
              </a:rPr>
              <a:t>Ethiopia, northern South 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Sudan, Eritrea, southern </a:t>
            </a:r>
            <a:r>
              <a:rPr lang="en-US" altLang="en-US" sz="1080" b="1" dirty="0">
                <a:solidFill>
                  <a:schemeClr val="bg1"/>
                </a:solidFill>
              </a:rPr>
              <a:t>Uganda,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Kenya, much </a:t>
            </a:r>
            <a:r>
              <a:rPr lang="en-US" altLang="en-US" sz="1080" b="1" dirty="0">
                <a:solidFill>
                  <a:schemeClr val="bg1"/>
                </a:solidFill>
              </a:rPr>
              <a:t>of Tanzania,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northern Somalia</a:t>
            </a:r>
            <a:r>
              <a:rPr lang="en-US" altLang="en-US" sz="1080" b="1" dirty="0">
                <a:solidFill>
                  <a:schemeClr val="bg1"/>
                </a:solidFill>
              </a:rPr>
              <a:t>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southern Ethiopia, southern Somalia, and eastern Kenya.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also below-average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South Sudan and northern Uganda.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the northern portions of Southern Africa, while below-average rainfall was observed over central and southern portions of Southern Africa. In Central Africa, rainfall was above-average over central and southern DRC, much of  Gabon, Congo, and much of CAR.  Rainfall was below-average over parts northern DRC.  Below-average rains were also observed over Equatorial Guinea and western Cameroon. In West Africa, rainfall was above-average over many places in the Gulf of Guinea countries. Below-average rainfall was observed over pockets of Cote d’Ivoire, northern Ghana, and central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0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Ethiopia, parts of southern and eastern Sudan, much of South Sudan, and parts of Uganda and western Kenya. Rainfall was below-average over the far eastern Kenya and  pockets of southern South Sudan, and southern Somalia.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the far southern Congo, and pockets of DRC.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CAR, Congo, and many parts of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the far western Gulf </a:t>
            </a:r>
            <a:r>
              <a:rPr lang="en-US" altLang="en-US" sz="1140" b="1" dirty="0">
                <a:solidFill>
                  <a:schemeClr val="bg1"/>
                </a:solidFill>
              </a:rPr>
              <a:t>of Guinea countries. Below-average rainfall was observed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across the central and eastern portions of the Gulf of Guinea region. 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many places in the Greater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Horn of Africa.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eastern CAR, Congo and DRC. Above-average rainfall was observed over parts of Cameroon, Equatorial Guinea and western Gabon. In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 Africa, 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the Gulf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Guinea region. Suppressed precipitation was observed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many parts of Liberia and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lower-level (left panel), anomalous westerly flow was observed in the Gulf of Guinea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region, while anomalous offshore flow prevailed across equatorial East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14400" y="2743200"/>
            <a:ext cx="2327847" cy="8382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76600" y="31242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0713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546223"/>
            <a:ext cx="533400" cy="195897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19291" y="1752600"/>
            <a:ext cx="1314694" cy="20556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762000"/>
            <a:ext cx="1981200" cy="129540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Guinea (bottom left) and Congo (top right). In contrast, 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easonal total rainfall remained below-average over portions of southern Ethiopia 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2" cy="2633472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2" cy="2633472"/>
          </a:xfrm>
          <a:prstGeom prst="rect">
            <a:avLst/>
          </a:prstGeom>
          <a:noFill/>
        </p:spPr>
      </p:pic>
      <p:pic>
        <p:nvPicPr>
          <p:cNvPr id="15366" name="Picture 6" descr="https://www.cpc.ncep.noaa.gov/products/international/africa_rfe/africa_rfe_90day_ptts_Maralal_Keny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462528"/>
            <a:ext cx="3385893" cy="2633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572001" y="1524000"/>
            <a:ext cx="3410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09 – 15 June,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and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Sierra Leone, Liberia, southeastern Nigeria, Cameroon, Equatorial Guinea, northern Gabon, and parts of southwestern Ethiopia.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943608" y="1524000"/>
            <a:ext cx="3410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02 – 08 June, 2021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191108</TotalTime>
  <Words>1459</Words>
  <Application>Microsoft Office PowerPoint</Application>
  <PresentationFormat>On-screen Show (4:3)</PresentationFormat>
  <Paragraphs>61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9623</cp:revision>
  <cp:lastPrinted>2018-07-09T15:13:07Z</cp:lastPrinted>
  <dcterms:created xsi:type="dcterms:W3CDTF">2001-08-31T10:39:36Z</dcterms:created>
  <dcterms:modified xsi:type="dcterms:W3CDTF">2021-06-01T16:01:02Z</dcterms:modified>
</cp:coreProperties>
</file>