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1" autoAdjust="0"/>
    <p:restoredTop sz="90813" autoAdjust="0"/>
  </p:normalViewPr>
  <p:slideViewPr>
    <p:cSldViewPr>
      <p:cViewPr>
        <p:scale>
          <a:sx n="75" d="100"/>
          <a:sy n="75" d="100"/>
        </p:scale>
        <p:origin x="948" y="-4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6/21/2021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21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June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22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28 </a:t>
            </a:r>
            <a:r>
              <a:rPr lang="en-US" altLang="en-US" b="1" dirty="0" smtClean="0">
                <a:solidFill>
                  <a:srgbClr val="FFFF00"/>
                </a:solidFill>
              </a:rPr>
              <a:t>June,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330859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Guinea-Bissau, Guinea, Sierra Leone, Liberia and southern Cote d’Ivoire: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An area of anomalous lower-level convergence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 smtClean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below-average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Burkina Faso, and northern Ghana: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divergence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and upper-level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convergence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is expected to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suppress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There 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Nigeria and Cameroon: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increased chance for below-average rainfall </a:t>
            </a: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eastern DRC, eastern South Sudan, Uganda and western Kenya: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An area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29 June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05 July, </a:t>
            </a:r>
            <a:r>
              <a:rPr lang="en-US" altLang="en-US" b="1" dirty="0" smtClean="0">
                <a:solidFill>
                  <a:srgbClr val="FFFF00"/>
                </a:solidFill>
              </a:rPr>
              <a:t>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81400" y="1906756"/>
            <a:ext cx="5349875" cy="38164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There 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Senegal, southern Mali, Burkina Faso and western Niger: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much of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Sierra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Leone, Liberia, and western Cote d’Ivoire: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DRC: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There 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western Ethiopia: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90 days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East Africa, above-average rainfall was observed over parts of southern Sudan and northern South Sudan Republic. Rainfall was below-average over southern South Sudan, many parts of Ethiopia, Uganda, Kenya and Somalia. In Central Africa, rainfall was below-average over parts of central and northeastern DRC. Rainfall was above-average over Equatorial Guinea, Gabon, Congo, much of CAR, and northwestern DRC. In West Africa, rainfall was above-average over eastern Guinea, Sierra Leone, northern Cote d’Ivoire, Burkina Faso, pockets of Ghana, northern Togo, northern Benin, and parts of Nigeria. Below-average rainfall was observed over parts of Senegal, eastern Liberia, coastal Cote d’Ivoire, southern Ghana, southern Togo, southern Benin, and portions of Niger and Nigeria. </a:t>
            </a:r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past 7 days, in East Africa, rainfall was above-average over southern Sudan, northern South Sudan, parts of western Ethiopia and Uganda. Below-average rainfall was observed over pockets of  central southern Sudan. In Central Africa, rainfall was below-average over parts of central and northern DRC, and pockets of CAR. Above-average rainfall was observed over parts of eastern DRC. In West Africa, above-average rainfall was observed over pockets of Guinea, Sierra Leone, central Guinea, southern Mali, Burkina Faso, northern Benin, and parts of Nigeria. Below-average rainfall was observed over Liberia, southern Cote d’Ivoire, Ghana, Togo and southern Benin.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outlooks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for an increased chance for above-average rainfall over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Guinea-Bissau, Guinea, Sierra Leone, Liberia, southern Cote d’Ivoire, southern Nigeria and Cameroon. In contrast, there is an increased chance for below-average rainfall over southern Burkina Faso and northern Ghana.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Week-2 outlooks call for an increased chance for below-average rainfall over southern Senegal, southern Mali, Burkina Faso, western Niger, and northern DRC. In contrast, there is an increased chance for above-average rainfall over Sierra Leone, Liberia, western Cote d’Ivoire, and western Ethiopia. </a:t>
            </a: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981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During the past 7 days, in East Africa, rainfall was above-average over southern Sudan, northern South Sudan, and parts of western Ethiopia 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and Uganda</a:t>
            </a:r>
            <a:r>
              <a:rPr lang="en-US" altLang="en-US" sz="1500" b="1" dirty="0">
                <a:solidFill>
                  <a:schemeClr val="bg1"/>
                </a:solidFill>
              </a:rPr>
              <a:t>. Below-average rainfall was observed over pockets of  central southern Sudan. In Central Africa, rainfall was below-average over parts of central and northern DRC, and pockets of CAR. Above-average rainfall was observed over parts of eastern DRC. In West Africa, above-average rainfall was observed over pockets of Guinea, Sierra Leone, central Guinea, southern Mali, Burkina Faso, northern Benin, and parts of Nigeria. Below-average rainfall was observed over Liberia, southern Cote d’Ivoire, Ghana, Togo and southern Benin.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Week-1 outlooks call for an increased chance for above-average rainfall over Guinea-Bissau, Guinea, Sierra Leone, Liberia, southern Cote d’Ivoire, southern Nigeria and Cameroon. In contrast, there is an increased chance for below-average rainfall over southern Burkina Faso and northern Ghana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Week-2 outlooks call for an increased chance for below-average rainfall over southern Senegal, southern Mali, Burkina Faso, western Niger, and northern DRC. In contrast, there is an increased chance for above-average rainfall over Sierra Leone, Liberia, western Cote d’Ivoire, and western Ethiopia. 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5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northern South Sudan,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Sudan, Eritrea, southern </a:t>
            </a:r>
            <a:r>
              <a:rPr lang="en-US" altLang="en-US" sz="1080" b="1" dirty="0">
                <a:solidFill>
                  <a:schemeClr val="bg1"/>
                </a:solidFill>
              </a:rPr>
              <a:t>Uganda,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southeastern Ethiopia, western Kenya,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Tanzania.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Ethiopia,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Somalia,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Kenya.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also below-average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Sudan, northern Uganda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Tanzania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the northern portions of Southern Africa, while below-average rainfall was observed over central and southern portions of Southern Africa. In Central Africa, rainfall was above-average over central and southern DRC,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Equatorial Guinea, Gabon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Congo, and much of CAR.  Rainfall was below-average over northeastern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DRC, central CAR,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Cameroon. In West Africa, rainfall was above-average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Guinea, Sierra Leone, northern Cote d’Ivoire, Burkina Faso, northern Benin, and southern Nigeria. Below-average rainfall was observed over eastern Liberia, southern Cote d’Ivoire, Ghana, southern Togo, southern Benin, Niger, and northern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19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southern Sudan and northern 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 Republic.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southern South Sudan,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many parts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Ethiopia, Uganda, Kenya and Somalia.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central and northeastern DRC.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Equatorial Guinea, Gabon, Congo, much of CAR, and northwestern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eastern Guinea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Sierra Leone,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Cote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d’Ivoire, Burkina Faso, pockets of Ghana,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Togo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northern Benin,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Nigeria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</a:t>
            </a:r>
            <a:r>
              <a:rPr lang="en-US" altLang="en-US" sz="1140" b="1" dirty="0">
                <a:solidFill>
                  <a:schemeClr val="bg1"/>
                </a:solidFill>
              </a:rPr>
              <a:t>Below-average rainfall was observed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Senegal, eastern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Liberia, coastal Cote d’Ivoire,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Ghana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Togo, southern Benin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and portions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Niger and Nigeria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Sudan, northern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 Sudan,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western Ethiopia and Uganda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rainfall was observed over pockets of 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central southern Sudan.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central and northern DRC, and pockets of CAR.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eastern DRC.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In West Africa, above-average rainfall was observed over pockets of Guinea,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Sierra Leone, central Guinea, southern Mali, Burkina Faso, northern Benin, and parts of Nigeria.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was observed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over Liberia, southern Cote d’Ivoire, Ghana, Togo and southern Benin.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700-hPa level (left panel), anomalous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westerly to southwesterly flow was observed across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the Gulf of Guinea region.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20886946">
            <a:off x="896940" y="2575450"/>
            <a:ext cx="2327847" cy="1007767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600200"/>
            <a:ext cx="381000" cy="19049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1918080"/>
            <a:ext cx="1957384" cy="1890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762002"/>
            <a:ext cx="2362200" cy="8381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sustained moisture surpluses over parts of Guinea (bottom left). In contrast, s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easonal total rainfall remained below-average over portions of northern Nigeria (top right) and northeastern DRC 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1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1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1" cy="2633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345596" y="1524000"/>
            <a:ext cx="38636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29 June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05 July,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 and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along the Gulf of Guinea coast, and western Ethiopia.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943610" y="1524000"/>
            <a:ext cx="3410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22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28 </a:t>
            </a:r>
            <a:r>
              <a:rPr lang="en-US" altLang="en-US" b="1" dirty="0" smtClean="0">
                <a:solidFill>
                  <a:srgbClr val="FFFF00"/>
                </a:solidFill>
              </a:rPr>
              <a:t>June, 2021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192044</TotalTime>
  <Words>1626</Words>
  <Application>Microsoft Office PowerPoint</Application>
  <PresentationFormat>On-screen Show (4:3)</PresentationFormat>
  <Paragraphs>64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9661</cp:revision>
  <cp:lastPrinted>2018-07-09T15:13:07Z</cp:lastPrinted>
  <dcterms:created xsi:type="dcterms:W3CDTF">2001-08-31T10:39:36Z</dcterms:created>
  <dcterms:modified xsi:type="dcterms:W3CDTF">2021-06-21T17:49:32Z</dcterms:modified>
</cp:coreProperties>
</file>