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0813" autoAdjust="0"/>
  </p:normalViewPr>
  <p:slideViewPr>
    <p:cSldViewPr>
      <p:cViewPr varScale="1">
        <p:scale>
          <a:sx n="63" d="100"/>
          <a:sy n="63" d="100"/>
        </p:scale>
        <p:origin x="135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26 July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>
                <a:solidFill>
                  <a:srgbClr val="FFFF00"/>
                </a:solidFill>
              </a:rPr>
              <a:t>27 July – 2 August, 2021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1393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Senegal, Guinea-Bissau, Guinea, Serra Lone, western Liberia, southern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Mali,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Burkina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Faso,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southern Niger, central and northern Nigeria, northern Cameroon, southwestern Chad and western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CAR: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over portions of Cote d'Ivoire, Ghana, Togo, southern Benin and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southwestern Nigeria: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An area of anomalous lower-level divergence and upper-level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convergence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is expected to suppress rainfall in the region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northern Congo, southern CAR, southern South Sudan, northern DRC and Uganda: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03 – 09 August,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northern Senegal, southern Mauritania, central Mali, Burkina Faso, and parts of northern Cote d'Ivoire, northern Ghana, northern Togo, northern Benin and western Niger: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Guinea-Bissau, Guinea, Sierra Leone and western Liberia: An area of anomalous lower-level convergence and upper-level divergence is expected to enhance rainfall in the region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endParaRPr lang="en-US" altLang="en-US" sz="1100" b="1" dirty="0" smtClean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northeastern Nigeria and northern Cameroon: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over northern Congo, northern DRC and parts of southern CAR: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</a:t>
            </a:r>
            <a:r>
              <a:rPr lang="en-US" alt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to 90 </a:t>
            </a:r>
            <a:r>
              <a:rPr lang="en-US" alt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days, </a:t>
            </a:r>
            <a:r>
              <a:rPr lang="en-US" alt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East Africa, above-average rainfall was observed over the southern and eastern parts of Sudan and northern South Sudan Republic, and many parts of Ethiopia. Rainfall was below-average over pockets of southern Ethiopia, and parts of Uganda. In Central Africa, rainfall was below-average over parts of central and northern DRC, and southern Cameroon. Rainfall was above-average over Equatorial Guinea, Gabon, Congo, much of CAR, and pockets of DRC. In West Africa, rainfall was above-average over much of the Gulf of Guinea region. Below-average rainfall was observed over parts of Senegal, southern Mali, Guinea-Bissau, Burkina Faso, Niger, and portions of Nigeria.</a:t>
            </a:r>
          </a:p>
          <a:p>
            <a:pPr algn="just"/>
            <a:endParaRPr lang="en-US" altLang="en-US" sz="124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southern and eastern Sudan, northern Ethiopia, Eritrea and pockets of South Sudan. Below-average rainfall was observed over pockets of South Sudan, southwestern Ethiopia and Uganda. In Central Africa, rainfall was above-average over pockets of northern DRC, CAR and central Chad. Below-average rainfall was observed over Cameroon, parts of CAR, portions of southern Chad and pockets of northern DRC. In West Africa, above-average rainfall was observed over Guinea and Sierra Leone, Below-average rainfall was observed over much of the Gulf of Guinea region, and over parts of Senegal, central Mali and Burkina Faso.</a:t>
            </a:r>
          </a:p>
          <a:p>
            <a:pPr algn="just"/>
            <a:endParaRPr lang="en-US" altLang="en-US" sz="124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outlooks call for an increased chance for above-average rainfall over </a:t>
            </a:r>
            <a:r>
              <a:rPr 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Senegal, Guinea-Bissau, Guinea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Sierra Leone, </a:t>
            </a:r>
            <a:r>
              <a:rPr 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Liberia, southern Mali, Burkina Faso southern Niger, central and northern Nigeria, northern Cameroon, southwestern Chad and western CAR</a:t>
            </a:r>
            <a:r>
              <a:rPr lang="en-US" alt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contrast, the outlooks call for an increased chance for below-average rainfall over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ortions of Cote d'Ivoire, Ghana, Togo, southern Benin, southwestern Nigeria, northern Congo, southern CAR, southern South Sudan, northern DRC and Uganda.</a:t>
            </a:r>
            <a:r>
              <a:rPr lang="en-US" alt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en-US" sz="124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Week-2 </a:t>
            </a:r>
            <a:r>
              <a:rPr lang="en-US" alt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outlooks call for an increased chance for above-average rainfall over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Guinea-Bissau, Guinea, Sierra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Leone, western Liberia,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northeastern Nigeria and northern Cameroon</a:t>
            </a:r>
            <a:r>
              <a:rPr lang="en-US" alt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 the outlooks call for an increased chance for below-average rainfall over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Senegal, southern Mauritania, central Mali, Burkina Faso, </a:t>
            </a:r>
            <a:r>
              <a:rPr 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northern Cote d'Ivoire, northern Ghana, northern Togo, northern Benin and western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Niger,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Congo, northern DRC and parts of southern </a:t>
            </a:r>
            <a:r>
              <a:rPr lang="en-US" sz="1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en-US" sz="124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24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above-average over southern and eastern Sudan, northern Ethiopia, Eritrea and pockets of South Sudan. Below-average rainfall was observed over pockets of South Sudan, southwestern Ethiopia and Uganda. In Central Africa, rainfall was above-average over pockets of northern DRC, CAR and central Chad. Below-average rainfall was observed over Cameroon, parts of CAR, portions of southern Chad and pockets of northern DRC. In West Africa, above-average rainfall was observed over Guinea and Sierra Leone, Below-average rainfall was observed over much of the Gulf of Guinea region,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and over parts </a:t>
            </a:r>
            <a:r>
              <a:rPr lang="en-US" altLang="en-US" sz="1400" b="1" dirty="0">
                <a:solidFill>
                  <a:schemeClr val="bg1"/>
                </a:solidFill>
              </a:rPr>
              <a:t>of Senegal, central Mali and Burkina Faso.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outlooks call for an increased chance for above-average rainfall over southern Senegal, Guinea-Bissau, Guinea, Sierra Leone, western Liberia, southern Mali,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Burkina </a:t>
            </a:r>
            <a:r>
              <a:rPr lang="en-US" altLang="en-US" sz="1400" b="1" dirty="0">
                <a:solidFill>
                  <a:schemeClr val="bg1"/>
                </a:solidFill>
              </a:rPr>
              <a:t>Faso southern Niger, central and northern Nigeria, northern Cameroon, southwestern Chad and western CAR. In contrast, the outlooks call for an increased chance for below-average rainfall over portions of Cote d'Ivoire, Ghana, Togo, southern Benin, southwestern Nigeria, northern Congo, southern CAR, southern South Sudan, northern DRC and Uganda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.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Week-2 outlooks call for an increased chance for above-average rainfall over Guinea-Bissau, Guinea, Sierra Leone, western Liberia, northeastern Nigeria and northern Cameroon. In contrast the outlooks call for an increased chance for below-average rainfall over northern Senegal, southern Mauritania, central Mali, Burkina Faso,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400" b="1" dirty="0">
                <a:solidFill>
                  <a:schemeClr val="bg1"/>
                </a:solidFill>
              </a:rPr>
              <a:t>of northern Cote d'Ivoire, northern Ghana, northern Togo, northern Benin and western Niger, northern Congo, northern DRC and parts of southern CAR.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5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and northern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Eritrea, northern </a:t>
            </a:r>
            <a:r>
              <a:rPr lang="en-US" altLang="en-US" sz="1080" b="1" dirty="0">
                <a:solidFill>
                  <a:schemeClr val="bg1"/>
                </a:solidFill>
              </a:rPr>
              <a:t>South 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Sudan, pockets of southeastern Ethiopia, western Kenya, and northern Tanzania.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Ethiopia, pockets of central and southern Somalia, and central and eastern Kenya.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also below-average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Sudan, northern Uganda and parts of eastern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the far northern Southern Africa, while below-average rainfall was observed over pocket areas in the central and southern portions of Southern Africa. In Central Africa, rainfall was above-average over western and southern DRC, Equatorial Guinea, Gabon, Congo, and much of CAR.  Rainfall was below-average over northeastern and central DRC. In West Africa, rainfall was above-average over much of Guinea, Sierra Leone, Liberia, Cote d’Ivoire, Burkina Faso, northern Benin, and southern Nigeria. Below-average rainfall was observed over Senegal, southern Mauritania, central Mali, parts of eastern  Cote d’Ivoire, parts of Ghana, western Niger, and central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0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the southern and eastern parts of Sudan and northern South Sudan Republic, and many parts of Ethiopia. Rainfall was below-average over pockets of southern Ethiopia, and parts of Uganda.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central and northern DRC, and southern Cameroon.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Equatorial Guinea, Gabon, Congo, much of CAR, and pockets of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the Gulf of Guinea region. Below-average rainfall was observed over parts of Senegal, southern Mali, Guinea-Bissau, Burkina </a:t>
            </a:r>
            <a:r>
              <a:rPr lang="en-US" altLang="en-US" sz="1140" b="1" dirty="0">
                <a:solidFill>
                  <a:schemeClr val="bg1"/>
                </a:solidFill>
              </a:rPr>
              <a:t>Faso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Niger, and portions of Nigeria.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above-average over southern and eastern Sudan, northern Ethiopia, Eritrea and pockets of South Sudan. Below-average rainfall was observed over pockets of South Sudan, southwestern Ethiopia and Uganda. In Central Africa, rainfall was above-average over pockets of northern DRC, CAR and central Chad. Below-average rainfall was observed over Cameroon, parts of CAR, portions of southern Chad and pockets of northern DRC. In West Africa, above-average rainfall was observed over Guinea and Sierra Leone, Below-average rainfall was observed over much of the Gulf of Guinea region, and over parts of Senegal, central Mali and Burkina Faso.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700-hPa level (left panel), anomalous cyclonic flow was observed in the Sahel region.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0601" y="2743200"/>
            <a:ext cx="1981200" cy="4572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676400"/>
            <a:ext cx="317907" cy="18287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1619630"/>
            <a:ext cx="2362200" cy="19282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781433"/>
            <a:ext cx="2362200" cy="8381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Sierra Leone (bottom left) and western Ethiopia (top right). In contrast, seasonal total rainfall remained below-average over northeastern Nigeria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806038" y="1524000"/>
            <a:ext cx="3630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03 – 09 August,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 and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Guinea</a:t>
            </a:r>
            <a:r>
              <a:rPr lang="en-US" altLang="en-US" sz="1200" b="1" smtClean="0">
                <a:solidFill>
                  <a:schemeClr val="bg1"/>
                </a:solidFill>
              </a:rPr>
              <a:t>, Sierra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Leone, southern Mali, western Burkina Faso, northern Benin, northern Nigeria, northern Cameroon, southern Chad, 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87170" y="1524000"/>
            <a:ext cx="4098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27 July – 02 August,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194643</TotalTime>
  <Words>1780</Words>
  <Application>Microsoft Office PowerPoint</Application>
  <PresentationFormat>On-screen Show (4:3)</PresentationFormat>
  <Paragraphs>64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9732</cp:revision>
  <cp:lastPrinted>2018-07-09T15:13:07Z</cp:lastPrinted>
  <dcterms:created xsi:type="dcterms:W3CDTF">2001-08-31T10:39:36Z</dcterms:created>
  <dcterms:modified xsi:type="dcterms:W3CDTF">2021-07-26T15:48:42Z</dcterms:modified>
</cp:coreProperties>
</file>